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64"/>
  </p:normalViewPr>
  <p:slideViewPr>
    <p:cSldViewPr snapToGrid="0">
      <p:cViewPr varScale="1">
        <p:scale>
          <a:sx n="80" d="100"/>
          <a:sy n="80" d="100"/>
        </p:scale>
        <p:origin x="2912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9223A-A6AC-2146-B2A1-01903FF6D6F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FC6D0-DC76-2A48-AAFB-E4C995587B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1746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9223A-A6AC-2146-B2A1-01903FF6D6F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FC6D0-DC76-2A48-AAFB-E4C995587B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0869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9223A-A6AC-2146-B2A1-01903FF6D6F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FC6D0-DC76-2A48-AAFB-E4C995587B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1581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9223A-A6AC-2146-B2A1-01903FF6D6F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FC6D0-DC76-2A48-AAFB-E4C995587B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2027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9223A-A6AC-2146-B2A1-01903FF6D6F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FC6D0-DC76-2A48-AAFB-E4C995587B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87009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9223A-A6AC-2146-B2A1-01903FF6D6F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FC6D0-DC76-2A48-AAFB-E4C995587B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780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6"/>
            <a:ext cx="8543925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9223A-A6AC-2146-B2A1-01903FF6D6F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FC6D0-DC76-2A48-AAFB-E4C995587B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4832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9223A-A6AC-2146-B2A1-01903FF6D6F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FC6D0-DC76-2A48-AAFB-E4C995587B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05249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9223A-A6AC-2146-B2A1-01903FF6D6F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FC6D0-DC76-2A48-AAFB-E4C995587B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5709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6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9223A-A6AC-2146-B2A1-01903FF6D6F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FC6D0-DC76-2A48-AAFB-E4C995587B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1416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6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9223A-A6AC-2146-B2A1-01903FF6D6F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FC6D0-DC76-2A48-AAFB-E4C995587B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5474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6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EF9223A-A6AC-2146-B2A1-01903FF6D6F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FFC6D0-DC76-2A48-AAFB-E4C995587B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2606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グラフィカル ユーザー インターフェイス, アプリケーション&#10;&#10;AI 生成コンテンツは誤りを含む可能性があります。">
            <a:extLst>
              <a:ext uri="{FF2B5EF4-FFF2-40B4-BE49-F238E27FC236}">
                <a16:creationId xmlns:a16="http://schemas.microsoft.com/office/drawing/2014/main" id="{A26DE341-B122-1D64-0D29-49E8167717B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667" t="13910" r="25488" b="12958"/>
          <a:stretch>
            <a:fillRect/>
          </a:stretch>
        </p:blipFill>
        <p:spPr>
          <a:xfrm>
            <a:off x="589547" y="2183034"/>
            <a:ext cx="3874168" cy="4174958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064F2FD-D2A1-58C3-67E5-E1F7E3EC4AB3}"/>
              </a:ext>
            </a:extLst>
          </p:cNvPr>
          <p:cNvSpPr txBox="1"/>
          <p:nvPr/>
        </p:nvSpPr>
        <p:spPr>
          <a:xfrm>
            <a:off x="589547" y="252663"/>
            <a:ext cx="66654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入力フォーム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C9C3457-CC4D-06A4-765B-BBF1123CBF22}"/>
              </a:ext>
            </a:extLst>
          </p:cNvPr>
          <p:cNvSpPr txBox="1"/>
          <p:nvPr/>
        </p:nvSpPr>
        <p:spPr>
          <a:xfrm>
            <a:off x="589547" y="971627"/>
            <a:ext cx="66654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/>
              <a:t>・郵便番号と枚数を入れてもらう</a:t>
            </a:r>
            <a:endParaRPr kumimoji="1" lang="en-US" altLang="ja-JP" sz="2000" dirty="0"/>
          </a:p>
          <a:p>
            <a:r>
              <a:rPr kumimoji="1" lang="ja-JP" altLang="en-US" sz="2000"/>
              <a:t>・メールアドレス取得で、いたずら防止</a:t>
            </a:r>
            <a:endParaRPr kumimoji="1" lang="en-US" altLang="ja-JP" sz="2000" dirty="0"/>
          </a:p>
          <a:p>
            <a:r>
              <a:rPr kumimoji="1" lang="ja-JP" altLang="en-US" sz="2000"/>
              <a:t>　</a:t>
            </a:r>
            <a:r>
              <a:rPr kumimoji="1" lang="en-US" altLang="ja-JP" sz="2000" dirty="0"/>
              <a:t>※</a:t>
            </a:r>
            <a:r>
              <a:rPr kumimoji="1" lang="ja-JP" altLang="en-US" sz="2000"/>
              <a:t>まずは抑止。後からクレンジング（削除）もできる</a:t>
            </a:r>
            <a:endParaRPr kumimoji="1" lang="en-US" altLang="ja-JP" sz="2000" dirty="0"/>
          </a:p>
        </p:txBody>
      </p:sp>
      <p:pic>
        <p:nvPicPr>
          <p:cNvPr id="9" name="図 8" descr="グラフィカル ユーザー インターフェイス, テキスト, アプリケーション, メール&#10;&#10;AI 生成コンテンツは誤りを含む可能性があります。">
            <a:extLst>
              <a:ext uri="{FF2B5EF4-FFF2-40B4-BE49-F238E27FC236}">
                <a16:creationId xmlns:a16="http://schemas.microsoft.com/office/drawing/2014/main" id="{FD893225-5D3F-663C-2960-3A2EE2A4706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1888"/>
          <a:stretch>
            <a:fillRect/>
          </a:stretch>
        </p:blipFill>
        <p:spPr>
          <a:xfrm>
            <a:off x="4830367" y="3490487"/>
            <a:ext cx="3555644" cy="2867506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AC885790-E986-EDA7-9490-F5934A98545C}"/>
              </a:ext>
            </a:extLst>
          </p:cNvPr>
          <p:cNvSpPr txBox="1"/>
          <p:nvPr/>
        </p:nvSpPr>
        <p:spPr>
          <a:xfrm>
            <a:off x="4724401" y="3167458"/>
            <a:ext cx="32886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/>
              <a:t>・入力チェック機能つき</a:t>
            </a:r>
            <a:endParaRPr kumimoji="1" lang="en-US" altLang="ja-JP" sz="2000" dirty="0"/>
          </a:p>
        </p:txBody>
      </p:sp>
    </p:spTree>
    <p:extLst>
      <p:ext uri="{BB962C8B-B14F-4D97-AF65-F5344CB8AC3E}">
        <p14:creationId xmlns:p14="http://schemas.microsoft.com/office/powerpoint/2010/main" val="2280251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718DB2-951B-A4FC-92F9-8C0500EA5E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A606E10-0BDD-8B4B-EE78-15308B4E55FA}"/>
              </a:ext>
            </a:extLst>
          </p:cNvPr>
          <p:cNvSpPr txBox="1"/>
          <p:nvPr/>
        </p:nvSpPr>
        <p:spPr>
          <a:xfrm>
            <a:off x="589547" y="252663"/>
            <a:ext cx="66654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回答シート</a:t>
            </a:r>
          </a:p>
        </p:txBody>
      </p:sp>
      <p:pic>
        <p:nvPicPr>
          <p:cNvPr id="7" name="図 6" descr="グラフィカル ユーザー インターフェイス, アプリケーション, テーブル, Excel&#10;&#10;AI 生成コンテンツは誤りを含む可能性があります。">
            <a:extLst>
              <a:ext uri="{FF2B5EF4-FFF2-40B4-BE49-F238E27FC236}">
                <a16:creationId xmlns:a16="http://schemas.microsoft.com/office/drawing/2014/main" id="{3654D6DB-1EA5-C428-22E4-D9D1B3058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073428"/>
            <a:ext cx="7772400" cy="3572314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0DFC716-0290-6B79-30CE-69B887DCE8FE}"/>
              </a:ext>
            </a:extLst>
          </p:cNvPr>
          <p:cNvSpPr txBox="1"/>
          <p:nvPr/>
        </p:nvSpPr>
        <p:spPr>
          <a:xfrm>
            <a:off x="589547" y="971627"/>
            <a:ext cx="87108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/>
              <a:t>・郵便番号から「字名」「市区町村名」まで関数で自動的に取得可能</a:t>
            </a:r>
            <a:endParaRPr kumimoji="1" lang="en-US" altLang="ja-JP" sz="2000" dirty="0"/>
          </a:p>
          <a:p>
            <a:r>
              <a:rPr kumimoji="1" lang="ja-JP" altLang="en-US" sz="2000"/>
              <a:t>・政令市対応</a:t>
            </a:r>
            <a:endParaRPr kumimoji="1" lang="en-US" altLang="ja-JP" sz="2000" dirty="0"/>
          </a:p>
        </p:txBody>
      </p:sp>
    </p:spTree>
    <p:extLst>
      <p:ext uri="{BB962C8B-B14F-4D97-AF65-F5344CB8AC3E}">
        <p14:creationId xmlns:p14="http://schemas.microsoft.com/office/powerpoint/2010/main" val="4038455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925344-7D55-214B-3BB0-4434231C9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8099959-51DD-013D-4DBC-E8B512220BD4}"/>
              </a:ext>
            </a:extLst>
          </p:cNvPr>
          <p:cNvSpPr txBox="1"/>
          <p:nvPr/>
        </p:nvSpPr>
        <p:spPr>
          <a:xfrm>
            <a:off x="589547" y="252663"/>
            <a:ext cx="66654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集計シート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1EDA4B8D-DDCC-8A6E-FF3D-E283C538231F}"/>
              </a:ext>
            </a:extLst>
          </p:cNvPr>
          <p:cNvSpPr txBox="1"/>
          <p:nvPr/>
        </p:nvSpPr>
        <p:spPr>
          <a:xfrm>
            <a:off x="471236" y="971627"/>
            <a:ext cx="89635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/>
              <a:t>・市区町村のマスター表。「枚数合計」に自動で合計数が更新される。</a:t>
            </a:r>
            <a:endParaRPr kumimoji="1" lang="en-US" altLang="ja-JP" sz="2000" dirty="0"/>
          </a:p>
          <a:p>
            <a:r>
              <a:rPr kumimoji="1" lang="ja-JP" altLang="en-US" sz="2000"/>
              <a:t>・ソート降順をかけておけばリアルタイムで並び替え。</a:t>
            </a:r>
            <a:endParaRPr kumimoji="1" lang="en-US" altLang="ja-JP" sz="2000" dirty="0"/>
          </a:p>
        </p:txBody>
      </p:sp>
      <p:pic>
        <p:nvPicPr>
          <p:cNvPr id="3" name="図 2" descr="テーブル, Excel&#10;&#10;AI 生成コンテンツは誤りを含む可能性があります。">
            <a:extLst>
              <a:ext uri="{FF2B5EF4-FFF2-40B4-BE49-F238E27FC236}">
                <a16:creationId xmlns:a16="http://schemas.microsoft.com/office/drawing/2014/main" id="{28206495-C499-9085-5557-9C61EF340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547" y="1875257"/>
            <a:ext cx="7772400" cy="4620986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BD01F98-8E3C-63E5-3746-9359660CFE36}"/>
              </a:ext>
            </a:extLst>
          </p:cNvPr>
          <p:cNvSpPr/>
          <p:nvPr/>
        </p:nvSpPr>
        <p:spPr>
          <a:xfrm>
            <a:off x="6821907" y="2973895"/>
            <a:ext cx="962526" cy="174248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8977386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E0D4E-2781-AB96-38B9-AFE7BF16D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D31D6EF-C65A-BF57-D1A2-16760B43891B}"/>
              </a:ext>
            </a:extLst>
          </p:cNvPr>
          <p:cNvSpPr txBox="1"/>
          <p:nvPr/>
        </p:nvSpPr>
        <p:spPr>
          <a:xfrm>
            <a:off x="589547" y="252663"/>
            <a:ext cx="66654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地図化について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2E9B1E8-186E-B5E0-7F02-C213D8C1440E}"/>
              </a:ext>
            </a:extLst>
          </p:cNvPr>
          <p:cNvSpPr txBox="1"/>
          <p:nvPr/>
        </p:nvSpPr>
        <p:spPr>
          <a:xfrm>
            <a:off x="471235" y="974113"/>
            <a:ext cx="896352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/>
              <a:t>・凡例は手動設定なので任意に追加、変更が可能</a:t>
            </a:r>
            <a:endParaRPr kumimoji="1" lang="en-US" altLang="ja-JP" sz="2000" dirty="0"/>
          </a:p>
          <a:p>
            <a:endParaRPr kumimoji="1" lang="en-US" altLang="ja-JP" sz="2000" dirty="0"/>
          </a:p>
          <a:p>
            <a:r>
              <a:rPr kumimoji="1" lang="ja-JP" altLang="en-US" sz="2000"/>
              <a:t>・スプレッドシートから</a:t>
            </a:r>
            <a:r>
              <a:rPr kumimoji="1" lang="en-US" altLang="ja-JP" sz="2000" dirty="0"/>
              <a:t>csv</a:t>
            </a:r>
            <a:r>
              <a:rPr kumimoji="1" lang="ja-JP" altLang="en-US" sz="2000"/>
              <a:t>を保存し、</a:t>
            </a:r>
            <a:r>
              <a:rPr kumimoji="1" lang="en-US" altLang="ja-JP" sz="2000" dirty="0" err="1"/>
              <a:t>Github</a:t>
            </a:r>
            <a:r>
              <a:rPr kumimoji="1" lang="ja-JP" altLang="en-US" sz="2000"/>
              <a:t>の指定フォルダに</a:t>
            </a:r>
            <a:r>
              <a:rPr kumimoji="1" lang="en-US" altLang="ja-JP" sz="2000" dirty="0"/>
              <a:t>csv</a:t>
            </a:r>
            <a:r>
              <a:rPr kumimoji="1" lang="ja-JP" altLang="en-US" sz="2000"/>
              <a:t>をアップロードで反映可能（同名ファイルで上書きする）</a:t>
            </a:r>
            <a:endParaRPr kumimoji="1" lang="en-US" altLang="ja-JP" sz="2000" dirty="0"/>
          </a:p>
          <a:p>
            <a:r>
              <a:rPr kumimoji="1" lang="ja-JP" altLang="en-US" sz="2000"/>
              <a:t>・リポジトリは</a:t>
            </a:r>
            <a:r>
              <a:rPr kumimoji="1" lang="en-US" altLang="ja-JP" sz="2000" dirty="0"/>
              <a:t>private</a:t>
            </a:r>
            <a:r>
              <a:rPr kumimoji="1" lang="ja-JP" altLang="en-US" sz="2000"/>
              <a:t>にして、地図の公開だけ、が可能</a:t>
            </a:r>
            <a:endParaRPr kumimoji="1" lang="en-US" altLang="ja-JP" sz="2000" dirty="0"/>
          </a:p>
        </p:txBody>
      </p:sp>
      <p:pic>
        <p:nvPicPr>
          <p:cNvPr id="9" name="図 8" descr="マップ&#10;&#10;AI 生成コンテンツは誤りを含む可能性があります。">
            <a:extLst>
              <a:ext uri="{FF2B5EF4-FFF2-40B4-BE49-F238E27FC236}">
                <a16:creationId xmlns:a16="http://schemas.microsoft.com/office/drawing/2014/main" id="{D5C895D9-486E-3986-6AF8-33878986C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828" y="3092989"/>
            <a:ext cx="8728340" cy="279089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41725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146</Words>
  <Application>Microsoft Macintosh PowerPoint</Application>
  <PresentationFormat>A4 210 x 297 mm</PresentationFormat>
  <Paragraphs>16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Ai Oohamazaki</dc:creator>
  <cp:lastModifiedBy>Ai Oohamazaki</cp:lastModifiedBy>
  <cp:revision>7</cp:revision>
  <cp:lastPrinted>2025-05-18T01:29:40Z</cp:lastPrinted>
  <dcterms:created xsi:type="dcterms:W3CDTF">2025-05-18T01:21:34Z</dcterms:created>
  <dcterms:modified xsi:type="dcterms:W3CDTF">2025-05-18T06:27:43Z</dcterms:modified>
</cp:coreProperties>
</file>

<file path=docProps/thumbnail.jpeg>
</file>